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 id="261" r:id="RelId4"/>
    <p:sldId id="262" r:id="RelId5"/>
    <p:sldId id="263" r:id="Rel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 Type="http://schemas.openxmlformats.org/officeDocument/2006/relationships/slide" Target="/ppt/slides/slide6.xml" Id="RelId4" /><Relationship Type="http://schemas.openxmlformats.org/officeDocument/2006/relationships/slide" Target="/ppt/slides/slide7.xml" Id="RelId5" /><Relationship Type="http://schemas.openxmlformats.org/officeDocument/2006/relationships/slide" Target="/ppt/slides/slide8.xml" Id="RelId6"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hundredPercentStackedBarChart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Cancellation Reason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pageNavigator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Average Departure, Arrival, and Weather Delays by Month</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esriVisual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pageNavigator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flowmap30CFDD5B92F848C88242B1E81C8C33C7</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Flights by Day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Relationship Between Time, Distance, Delays and Cancellations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Flights &amp; Cancelled by Week</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pageNavigator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Avg Arrival Delay by Day </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Average Departure, Arrival, and Weather Delays by Month</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Arrival_delay by City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pageNavigator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5.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Top Months</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6.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Top Months</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7.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9def0566-d33e-4b03-9dc1-dde07ab4f89a?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1a113d7d6b8a44d4" /><Relationship Type="http://schemas.openxmlformats.org/officeDocument/2006/relationships/slideLayout" Target="/ppt/slideLayouts/slideLayout8.xml" Id="R0e2c02db9ac1410c" /><Relationship Type="http://schemas.openxmlformats.org/officeDocument/2006/relationships/hyperlink" Target="https://app.powerbi.com/groups/me/reports/9def0566-d33e-4b03-9dc1-dde07ab4f89a/?pbi_source=PowerPoint" TargetMode="External" Id="RelId0" /><Relationship Type="http://schemas.openxmlformats.org/officeDocument/2006/relationships/image" Target="/ppt/media/image4.png" Id="imgId9252459"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356aeb2ba9ad49ec" /><Relationship Type="http://schemas.openxmlformats.org/officeDocument/2006/relationships/slideLayout" Target="/ppt/slideLayouts/slideLayout8.xml" Id="R18b404136dbd4ba2" /><Relationship Type="http://schemas.openxmlformats.org/officeDocument/2006/relationships/hyperlink" Target="https://app.powerbi.com/groups/me/reports/9def0566-d33e-4b03-9dc1-dde07ab4f89a/?pbi_source=PowerPoint" TargetMode="External" Id="RelId1" /><Relationship Type="http://schemas.openxmlformats.org/officeDocument/2006/relationships/image" Target="/ppt/media/image5.png" Id="imgId9252460"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de378b69bcc94a21" /><Relationship Type="http://schemas.openxmlformats.org/officeDocument/2006/relationships/slideLayout" Target="/ppt/slideLayouts/slideLayout8.xml" Id="Rd58e8ea0fd9847ee" /><Relationship Type="http://schemas.openxmlformats.org/officeDocument/2006/relationships/hyperlink" Target="https://app.powerbi.com/groups/me/reports/9def0566-d33e-4b03-9dc1-dde07ab4f89a/?pbi_source=PowerPoint" TargetMode="External" Id="RelId2" /><Relationship Type="http://schemas.openxmlformats.org/officeDocument/2006/relationships/image" Target="/ppt/media/image6.png" Id="imgId9252461"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d9ba9e584e094e19" /><Relationship Type="http://schemas.openxmlformats.org/officeDocument/2006/relationships/slideLayout" Target="/ppt/slideLayouts/slideLayout8.xml" Id="R145d18f73c004cd8" /><Relationship Type="http://schemas.openxmlformats.org/officeDocument/2006/relationships/hyperlink" Target="https://app.powerbi.com/groups/me/reports/9def0566-d33e-4b03-9dc1-dde07ab4f89a/?pbi_source=PowerPoint" TargetMode="External" Id="RelId3" /><Relationship Type="http://schemas.openxmlformats.org/officeDocument/2006/relationships/image" Target="/ppt/media/image7.png" Id="imgId9252462" /></Relationships>
</file>

<file path=ppt/slides/_rels/slide6.xml.rels>&#65279;<?xml version="1.0" encoding="utf-8"?><Relationships xmlns="http://schemas.openxmlformats.org/package/2006/relationships"><Relationship Type="http://schemas.openxmlformats.org/officeDocument/2006/relationships/notesSlide" Target="/ppt/notesSlides/notesSlide5.xml" Id="R3f7d5548779c4acc" /><Relationship Type="http://schemas.openxmlformats.org/officeDocument/2006/relationships/slideLayout" Target="/ppt/slideLayouts/slideLayout8.xml" Id="R1fd4a81164084f47" /><Relationship Type="http://schemas.openxmlformats.org/officeDocument/2006/relationships/hyperlink" Target="https://app.powerbi.com/groups/me/reports/9def0566-d33e-4b03-9dc1-dde07ab4f89a/?pbi_source=PowerPoint" TargetMode="External" Id="RelId4" /><Relationship Type="http://schemas.openxmlformats.org/officeDocument/2006/relationships/image" Target="/ppt/media/image8.png" Id="imgId9252463" /></Relationships>
</file>

<file path=ppt/slides/_rels/slide7.xml.rels>&#65279;<?xml version="1.0" encoding="utf-8"?><Relationships xmlns="http://schemas.openxmlformats.org/package/2006/relationships"><Relationship Type="http://schemas.openxmlformats.org/officeDocument/2006/relationships/notesSlide" Target="/ppt/notesSlides/notesSlide6.xml" Id="R42ffa459ee6c458d" /><Relationship Type="http://schemas.openxmlformats.org/officeDocument/2006/relationships/slideLayout" Target="/ppt/slideLayouts/slideLayout8.xml" Id="R1ffc87f375c9464e" /><Relationship Type="http://schemas.openxmlformats.org/officeDocument/2006/relationships/hyperlink" Target="https://app.powerbi.com/groups/me/reports/9def0566-d33e-4b03-9dc1-dde07ab4f89a/?pbi_source=PowerPoint" TargetMode="External" Id="RelId5" /><Relationship Type="http://schemas.openxmlformats.org/officeDocument/2006/relationships/image" Target="/ppt/media/image9.png" Id="imgId9252464" /></Relationships>
</file>

<file path=ppt/slides/_rels/slide8.xml.rels>&#65279;<?xml version="1.0" encoding="utf-8"?><Relationships xmlns="http://schemas.openxmlformats.org/package/2006/relationships"><Relationship Type="http://schemas.openxmlformats.org/officeDocument/2006/relationships/notesSlide" Target="/ppt/notesSlides/notesSlide7.xml" Id="R4c86088090c04b4e" /><Relationship Type="http://schemas.openxmlformats.org/officeDocument/2006/relationships/slideLayout" Target="/ppt/slideLayouts/slideLayout8.xml" Id="R756a786aa6ea4ffb" /><Relationship Type="http://schemas.openxmlformats.org/officeDocument/2006/relationships/hyperlink" Target="https://app.powerbi.com/groups/me/reports/9def0566-d33e-4b03-9dc1-dde07ab4f89a/?pbi_source=PowerPoint" TargetMode="External" Id="RelId6" /><Relationship Type="http://schemas.openxmlformats.org/officeDocument/2006/relationships/image" Target="/ppt/media/imagea.png" Id="imgId9252465"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Dashboard Airline Flight - Lab 06</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3/10/2024 4:04:49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3/10/2024 3:02:59 PM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card ,card ,card ,card ,clusteredBarChart ,clusteredBarChart ,actionButton ,actionButton ,lineChart ,hundredPercentStackedBarChart ,actionButton ,clusteredBarChart ,actionButton ,textbox ,textbox ,Cancellation Reason ,textbox ,tableEx ,tableEx ,textbox ,textbox ,card ,card ,textbox ,image ,image ,image ,textbox ,pageNavigator ,textbox ,slicer ,slicer ,slicer ,slicer ,slicer ,slicer ,image ,image ,image ,image.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9252459"/>
          <a:stretch xmlns:a="http://schemas.openxmlformats.org/drawingml/2006/main">
            <a:fillRect/>
          </a:stretch>
        </p:blipFill>
        <p:spPr>
          <a:xfrm xmlns:a="http://schemas.openxmlformats.org/drawingml/2006/main">
            <a:off x="104775" y="0"/>
            <a:ext cx="11963400" cy="6848475"/>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Home</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clusteredBarChart ,clusteredBarChart ,Average Departure, Arrival, and Weather Delays by Month ,esriVisual ,card ,card ,tableEx ,textbox ,textbox ,card ,textbox ,textbox ,textbox ,image ,image ,image ,pageNavigator ,textbox ,image.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9252460"/>
          <a:stretch xmlns:a="http://schemas.openxmlformats.org/drawingml/2006/main">
            <a:fillRect/>
          </a:stretch>
        </p:blipFill>
        <p:spPr>
          <a:xfrm xmlns:a="http://schemas.openxmlformats.org/drawingml/2006/main">
            <a:off x="104775" y="0"/>
            <a:ext cx="11963400" cy="6848475"/>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Airport</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slicer ,slicer ,flowmap30CFDD5B92F848C88242B1E81C8C33C7 ,card ,Flights by Day ,Relationship Between Time, Distance, Delays and Cancellations ,card ,card ,Flights &amp; Cancelled by Week ,tableEx ,tableEx ,textbox ,textbox ,textbox ,textbox ,textbox ,textbox ,image ,image ,image ,pageNavigator ,textbox ,image.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9252461"/>
          <a:stretch xmlns:a="http://schemas.openxmlformats.org/drawingml/2006/main">
            <a:fillRect/>
          </a:stretch>
        </p:blipFill>
        <p:spPr>
          <a:xfrm xmlns:a="http://schemas.openxmlformats.org/drawingml/2006/main">
            <a:off x="104775" y="0"/>
            <a:ext cx="11963400" cy="6848475"/>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Airline</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clusteredBarChart ,Avg Arrival Delay by Day  ,Average Departure, Arrival, and Weather Delays by Month ,Arrival_delay by City ,card ,card ,card ,textbox ,textbox ,textbox ,textbox ,image ,image ,image ,pageNavigator ,textbox ,image.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9252462"/>
          <a:stretch xmlns:a="http://schemas.openxmlformats.org/drawingml/2006/main">
            <a:fillRect/>
          </a:stretch>
        </p:blipFill>
        <p:spPr>
          <a:xfrm xmlns:a="http://schemas.openxmlformats.org/drawingml/2006/main">
            <a:off x="104775" y="0"/>
            <a:ext cx="11963400" cy="6848475"/>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Delays</a:t>
            </a:r>
          </a:p>
        </p:txBody>
      </p:sp>
    </p:spTree>
    <p:clrMapOvr>
      <a:masterClrMapping xmlns:a="http://schemas.openxmlformats.org/drawingml/2006/main"/>
    </p:clrMapOvr>
  </p:cSld>
</p:sld>
</file>

<file path=ppt/slides/slide6.xml><?xml version="1.0" encoding="utf-8"?>
<p:sld xmlns:p="http://schemas.openxmlformats.org/presentationml/2006/main">
  <p:cSld>
    <p:spTree>
      <p:nvGrpSpPr>
        <p:cNvPr id="1" name=""/>
        <p:cNvGrpSpPr/>
        <p:nvPr/>
      </p:nvGrpSpPr>
      <p:grpSpPr/>
      <p:pic>
        <p:nvPicPr>
          <p:cNvPr id="3" name="Picture" title="This slide contains the following visuals: Top Months. Please refer to the notes on this slide for details">
            <a:hlinkClick xmlns:r="http://schemas.openxmlformats.org/officeDocument/2006/relationships" xmlns:a="http://schemas.openxmlformats.org/drawingml/2006/main" r:id="RelId4"/>
          </p:cNvPr>
          <p:cNvPicPr>
            <a:picLocks xmlns:a="http://schemas.openxmlformats.org/drawingml/2006/main" noChangeAspect="1"/>
          </p:cNvPicPr>
          <p:nvPr/>
        </p:nvPicPr>
        <p:blipFill>
          <a:blip xmlns:r="http://schemas.openxmlformats.org/officeDocument/2006/relationships" xmlns:a="http://schemas.openxmlformats.org/drawingml/2006/main" r:embed="imgId9252463"/>
          <a:stretch xmlns:a="http://schemas.openxmlformats.org/drawingml/2006/main">
            <a:fillRect/>
          </a:stretch>
        </p:blipFill>
        <p:spPr>
          <a:xfrm xmlns:a="http://schemas.openxmlformats.org/drawingml/2006/main">
            <a:off x="4572000" y="2190750"/>
            <a:ext cx="3048000" cy="24765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Tooltap Airport</a:t>
            </a:r>
          </a:p>
        </p:txBody>
      </p:sp>
    </p:spTree>
    <p:clrMapOvr>
      <a:masterClrMapping xmlns:a="http://schemas.openxmlformats.org/drawingml/2006/main"/>
    </p:clrMapOvr>
  </p:cSld>
</p:sld>
</file>

<file path=ppt/slides/slide7.xml><?xml version="1.0" encoding="utf-8"?>
<p:sld xmlns:p="http://schemas.openxmlformats.org/presentationml/2006/main">
  <p:cSld>
    <p:spTree>
      <p:nvGrpSpPr>
        <p:cNvPr id="1" name=""/>
        <p:cNvGrpSpPr/>
        <p:nvPr/>
      </p:nvGrpSpPr>
      <p:grpSpPr/>
      <p:pic>
        <p:nvPicPr>
          <p:cNvPr id="3" name="Picture" title="This slide contains the following visuals: Top Months. Please refer to the notes on this slide for details">
            <a:hlinkClick xmlns:r="http://schemas.openxmlformats.org/officeDocument/2006/relationships" xmlns:a="http://schemas.openxmlformats.org/drawingml/2006/main" r:id="RelId5"/>
          </p:cNvPr>
          <p:cNvPicPr>
            <a:picLocks xmlns:a="http://schemas.openxmlformats.org/drawingml/2006/main" noChangeAspect="1"/>
          </p:cNvPicPr>
          <p:nvPr/>
        </p:nvPicPr>
        <p:blipFill>
          <a:blip xmlns:r="http://schemas.openxmlformats.org/officeDocument/2006/relationships" xmlns:a="http://schemas.openxmlformats.org/drawingml/2006/main" r:embed="imgId9252464"/>
          <a:stretch xmlns:a="http://schemas.openxmlformats.org/drawingml/2006/main">
            <a:fillRect/>
          </a:stretch>
        </p:blipFill>
        <p:spPr>
          <a:xfrm xmlns:a="http://schemas.openxmlformats.org/drawingml/2006/main">
            <a:off x="4572000" y="2190750"/>
            <a:ext cx="3048000" cy="24765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 Tooltap top month</a:t>
            </a:r>
          </a:p>
        </p:txBody>
      </p:sp>
    </p:spTree>
    <p:clrMapOvr>
      <a:masterClrMapping xmlns:a="http://schemas.openxmlformats.org/drawingml/2006/main"/>
    </p:clrMapOvr>
  </p:cSld>
</p:sld>
</file>

<file path=ppt/slides/slide8.xml><?xml version="1.0" encoding="utf-8"?>
<p:sld xmlns:p="http://schemas.openxmlformats.org/presentationml/2006/main">
  <p:cSld>
    <p:spTree>
      <p:nvGrpSpPr>
        <p:cNvPr id="1" name=""/>
        <p:cNvGrpSpPr/>
        <p:nvPr/>
      </p:nvGrpSpPr>
      <p:grpSpPr/>
      <p:pic>
        <p:nvPicPr>
          <p:cNvPr id="3" name="Picture" title="This slide contains the following visuals: tableEx ,actionButton. Please refer to the notes on this slide for details">
            <a:hlinkClick xmlns:r="http://schemas.openxmlformats.org/officeDocument/2006/relationships" xmlns:a="http://schemas.openxmlformats.org/drawingml/2006/main" r:id="RelId6"/>
          </p:cNvPr>
          <p:cNvPicPr>
            <a:picLocks xmlns:a="http://schemas.openxmlformats.org/drawingml/2006/main" noChangeAspect="1"/>
          </p:cNvPicPr>
          <p:nvPr/>
        </p:nvPicPr>
        <p:blipFill>
          <a:blip xmlns:r="http://schemas.openxmlformats.org/officeDocument/2006/relationships" xmlns:a="http://schemas.openxmlformats.org/drawingml/2006/main" r:embed="imgId9252465"/>
          <a:stretch xmlns:a="http://schemas.openxmlformats.org/drawingml/2006/main">
            <a:fillRect/>
          </a:stretch>
        </p:blipFill>
        <p:spPr>
          <a:xfrm xmlns:a="http://schemas.openxmlformats.org/drawingml/2006/main">
            <a:off x="104775" y="0"/>
            <a:ext cx="11963400" cy="6848475"/>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Through Month</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